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615421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16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18-20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697536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4906944" y="3217342"/>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1131137168"/>
              </p:ext>
            </p:extLst>
          </p:nvPr>
        </p:nvGraphicFramePr>
        <p:xfrm>
          <a:off x="495301" y="3783445"/>
          <a:ext cx="8915400" cy="152400"/>
        </p:xfrm>
        <a:graphic>
          <a:graphicData uri="http://schemas.openxmlformats.org/drawingml/2006/table">
            <a:tbl>
              <a:tblPr/>
              <a:tblGrid>
                <a:gridCol w="8915400"/>
              </a:tblGrid>
              <a:tr h="0">
                <a:tc>
                  <a:txBody>
                    <a:bodyPr/>
                    <a:lstStyle/>
                    <a:p>
                      <a:pPr algn="just">
                        <a:spcAft>
                          <a:spcPts val="0"/>
                        </a:spcAft>
                      </a:pPr>
                      <a:endParaRPr lang="ru-RU" sz="1000" kern="1400" dirty="0">
                        <a:solidFill>
                          <a:srgbClr val="000000"/>
                        </a:solidFill>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33343</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5987</cp:revision>
  <cp:lastPrinted>2021-07-01T07:38:07Z</cp:lastPrinted>
  <dcterms:created xsi:type="dcterms:W3CDTF">2018-03-27T06:03:00Z</dcterms:created>
  <dcterms:modified xsi:type="dcterms:W3CDTF">2026-08-16T07:02:31Z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