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3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959827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088158"/>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0,022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834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0,167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31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0,155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0,023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0,463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0,026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күндіз аздаған жаңбыр, найзағай. Оңтүстік-шығыстан соғатын жел батысқа ауысады, күші 9-14, күндіз екпіні 15-20 м/с. Ауа температурасы түнде 12-14, күндіз 28-30 градус жылы</a:t>
            </a:r>
            <a:r>
              <a:rPr lang="kk-KZ" sz="1100" dirty="0" smtClean="0">
                <a:solidFill>
                  <a:srgbClr val="000000"/>
                </a:solidFill>
                <a:latin typeface="Times New Roman"/>
              </a:rPr>
              <a:t>.</a:t>
            </a:r>
            <a:endParaRPr lang="kk-KZ" sz="1100" dirty="0" smtClean="0">
              <a:solidFill>
                <a:srgbClr val="000000"/>
              </a:solidFill>
              <a:latin typeface="Times New Roman"/>
            </a:endParaRP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18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a:t>
            </a:r>
            <a:r>
              <a:rPr lang="kk-KZ" sz="1100" dirty="0" smtClean="0">
                <a:solidFill>
                  <a:srgbClr val="000000"/>
                </a:solidFill>
                <a:latin typeface="Times New Roman"/>
              </a:rPr>
              <a:t>. </a:t>
            </a:r>
            <a:r>
              <a:rPr lang="kk-KZ" sz="1100" dirty="0">
                <a:solidFill>
                  <a:srgbClr val="000000"/>
                </a:solidFill>
                <a:latin typeface="Times New Roman"/>
              </a:rPr>
              <a:t>Жел </a:t>
            </a:r>
            <a:r>
              <a:rPr lang="kk-KZ" sz="1100" dirty="0" smtClean="0">
                <a:solidFill>
                  <a:srgbClr val="000000"/>
                </a:solidFill>
                <a:latin typeface="Times New Roman"/>
              </a:rPr>
              <a:t>оң</a:t>
            </a:r>
            <a:r>
              <a:rPr lang="kk-KZ" sz="1100" dirty="0" smtClean="0">
                <a:solidFill>
                  <a:srgbClr val="000000"/>
                </a:solidFill>
                <a:latin typeface="Times New Roman"/>
              </a:rPr>
              <a:t>түстік-батыстан </a:t>
            </a:r>
            <a:r>
              <a:rPr lang="kk-KZ" sz="1100" dirty="0" smtClean="0">
                <a:solidFill>
                  <a:srgbClr val="000000"/>
                </a:solidFill>
                <a:latin typeface="Times New Roman"/>
              </a:rPr>
              <a:t>соғады, күші 7-12 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16-18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44418</TotalTime>
  <Words>571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7935</cp:revision>
  <cp:lastPrinted>2021-07-01T03:56:27Z</cp:lastPrinted>
  <dcterms:created xsi:type="dcterms:W3CDTF">2018-03-27T06:03:00Z</dcterms:created>
  <dcterms:modified xsi:type="dcterms:W3CDTF">2026-08-16T06:12:21Z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