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890180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№228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852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16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17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дауыл. Жел батыстан соғады,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18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5-10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8663" y="35797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D8E19A3-A54C-C8A5-21ED-88FBC46C1BEC}"/>
              </a:ext>
            </a:extLst>
          </p:cNvPr>
          <p:cNvGraphicFramePr>
            <a:graphicFrameLocks noGrp="1"/>
          </p:cNvGraphicFramePr>
          <p:nvPr>
            <p:extLst>
              <p:ext uri="{D42A27DB-BD31-4B8C-83A1-F6EECF244321}">
                <p14:modId xmlns:p14="http://schemas.microsoft.com/office/powerpoint/2010/main" val="3039921490"/>
              </p:ext>
            </p:extLst>
          </p:nvPr>
        </p:nvGraphicFramePr>
        <p:xfrm>
          <a:off x="5057261" y="4310311"/>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CD879D8E-7EB9-32B9-82AA-9749F872C67C}"/>
              </a:ext>
            </a:extLst>
          </p:cNvPr>
          <p:cNvSpPr txBox="1"/>
          <p:nvPr/>
        </p:nvSpPr>
        <p:spPr>
          <a:xfrm>
            <a:off x="5063115" y="2503420"/>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Акылбаева М.М.</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26138</TotalTime>
  <Words>670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5092</cp:revision>
  <cp:lastPrinted>2021-07-01T03:56:27Z</cp:lastPrinted>
  <dcterms:created xsi:type="dcterms:W3CDTF">2018-03-27T06:03:00Z</dcterms:created>
  <dcterms:modified xsi:type="dcterms:W3CDTF">2026-08-16T06:14:18Z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