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9644335"/>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7-12,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15.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13-15,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23-25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12-14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14281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28547</TotalTime>
  <Words>590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5398</cp:revision>
  <cp:lastPrinted>2021-07-01T07:38:07Z</cp:lastPrinted>
  <dcterms:created xsi:type="dcterms:W3CDTF">2018-03-27T06:03:00Z</dcterms:created>
  <dcterms:modified xsi:type="dcterms:W3CDTF">2026-08-16T08:30:27Z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