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3068607"/>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188513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17 тамызға ауа-райы болжамы</a:t>
            </a:r>
            <a:endParaRPr lang="ru-RU" altLang="ru-RU"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7-12,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екпіні</a:t>
            </a:r>
            <a:r>
              <a:rPr lang="ru-RU" sz="1150" dirty="0">
                <a:latin typeface="Times New Roman" pitchFamily="18" charset="0"/>
                <a:cs typeface="Times New Roman" pitchFamily="18" charset="0"/>
              </a:rPr>
              <a:t> 15.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16-18,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26-28 градус </a:t>
            </a:r>
            <a:r>
              <a:rPr lang="ru-RU" sz="1150" dirty="0" err="1" smtClean="0">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18 тамызға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болжамы</a:t>
            </a:r>
            <a:endParaRPr lang="ru-RU" altLang="ru-RU" sz="1150" b="1" dirty="0" smtClean="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17 тамыз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18 </a:t>
            </a:r>
            <a:r>
              <a:rPr lang="kk-KZ" altLang="ru-RU" sz="1150" b="1" dirty="0" smtClean="0">
                <a:latin typeface="Times New Roman" panose="02020603050405020304" pitchFamily="18" charset="0"/>
                <a:cs typeface="Times New Roman" panose="02020603050405020304" pitchFamily="18" charset="0"/>
              </a:rPr>
              <a:t>тамыз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r>
              <a:rPr lang="ru-RU" sz="1150" b="1" dirty="0" smtClean="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19-21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05107699"/>
              </p:ext>
            </p:extLst>
          </p:nvPr>
        </p:nvGraphicFramePr>
        <p:xfrm>
          <a:off x="4933105" y="4221088"/>
          <a:ext cx="4716137" cy="1860720"/>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dirty="0" smtClean="0">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dirty="0">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Косубаева А.Ж./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28896</TotalTime>
  <Words>540</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5363</cp:revision>
  <cp:lastPrinted>2021-07-01T07:38:07Z</cp:lastPrinted>
  <dcterms:created xsi:type="dcterms:W3CDTF">2018-03-27T06:03:00Z</dcterms:created>
  <dcterms:modified xsi:type="dcterms:W3CDTF">2026-08-16T08:19:06Z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