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45298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16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16</a:t>
            </a:r>
            <a:r>
              <a:rPr lang="kk-KZ" sz="1050" b="1" kern="1400" dirty="0">
                <a:latin typeface="Times New Roman" panose="02020603050405020304" pitchFamily="18" charset="0"/>
                <a:cs typeface="Times New Roman" panose="02020603050405020304" pitchFamily="18" charset="0"/>
              </a:rPr>
              <a:t> тамыз</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072056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91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11486"/>
            <a:ext cx="4257035" cy="1931298"/>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kern="1400" dirty="0">
                <a:latin typeface="Times New Roman" panose="02020603050405020304" pitchFamily="18" charset="0"/>
                <a:cs typeface="Times New Roman" panose="02020603050405020304" pitchFamily="18" charset="0"/>
              </a:rPr>
              <a:t>17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16 тамыз</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17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a:t>
            </a:r>
            <a:r>
              <a:rPr lang="kk-KZ" sz="1100" kern="1400" dirty="0">
                <a:solidFill>
                  <a:srgbClr val="000000"/>
                </a:solidFill>
                <a:latin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екпіні 15-20 м/с. Ауа температурасы түнде 16-18, күндіз 26-28 градус жылы.</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18</a:t>
            </a:r>
            <a:r>
              <a:rPr lang="kk-KZ" sz="1100" b="1" kern="1400" dirty="0">
                <a:latin typeface="Times New Roman" panose="02020603050405020304" pitchFamily="18" charset="0"/>
                <a:cs typeface="Times New Roman" panose="02020603050405020304" pitchFamily="18" charset="0"/>
              </a:rPr>
              <a:t> тамызға </a:t>
            </a:r>
            <a:r>
              <a:rPr lang="kk-KZ" sz="1100" b="1" dirty="0">
                <a:latin typeface="Times New Roman" panose="02020603050405020304" pitchFamily="18" charset="0"/>
                <a:cs typeface="Times New Roman" panose="02020603050405020304" pitchFamily="18" charset="0"/>
              </a:rPr>
              <a:t>ауа-райы болжамы</a:t>
            </a:r>
          </a:p>
          <a:p>
            <a:pPr algn="ctr"/>
            <a:r>
              <a:rPr lang="kk-KZ" sz="1100" b="1" kern="1400" dirty="0">
                <a:latin typeface="Times New Roman" panose="02020603050405020304" pitchFamily="18" charset="0"/>
                <a:cs typeface="Times New Roman" panose="02020603050405020304" pitchFamily="18" charset="0"/>
              </a:rPr>
              <a:t>17 тамыз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18 тамыз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a:t>
            </a:r>
            <a:r>
              <a:rPr lang="kk-KZ" sz="1100" kern="1400" dirty="0">
                <a:solidFill>
                  <a:srgbClr val="000000"/>
                </a:solidFill>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r>
              <a:rPr lang="ru-RU" sz="1050" dirty="0">
                <a:solidFill>
                  <a:prstClr val="black"/>
                </a:solidFill>
                <a:latin typeface="Times New Roman" panose="02020603050405020304" pitchFamily="18" charset="0"/>
                <a:cs typeface="Times New Roman" panose="02020603050405020304" pitchFamily="18" charset="0"/>
              </a:rPr>
              <a:t>.</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a:latin typeface="Times New Roman" panose="02020603050405020304" pitchFamily="18" charset="0"/>
                  <a:cs typeface="Times New Roman" panose="02020603050405020304" pitchFamily="18" charset="0"/>
                </a:rPr>
                <a:t>Павлодар қ. </a:t>
              </a:r>
              <a:r>
                <a:rPr lang="ru-RU" altLang="ru-RU" sz="1000" i="1" dirty="0">
                  <a:latin typeface="Times New Roman" panose="02020603050405020304" pitchFamily="18" charset="0"/>
                  <a:cs typeface="Times New Roman" panose="02020603050405020304" pitchFamily="18" charset="0"/>
                </a:rPr>
                <a:t>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56870</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7943</cp:revision>
  <cp:lastPrinted>2025-07-15T07:11:11Z</cp:lastPrinted>
  <dcterms:created xsi:type="dcterms:W3CDTF">2018-03-27T06:03:00Z</dcterms:created>
  <dcterms:modified xsi:type="dcterms:W3CDTF">2026-08-16T06:09:59Z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