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2861295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дождь, гроза, туман.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юго-западный,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8-10,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1*9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8-10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763728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37694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5945</cp:revision>
  <cp:lastPrinted>2025-12-12T07:56:19Z</cp:lastPrinted>
  <dcterms:created xsi:type="dcterms:W3CDTF">2018-03-27T06:03:00Z</dcterms:created>
  <dcterms:modified xsi:type="dcterms:W3CDTF">2026-08-17T06:37:40Z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