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308492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7-12, днем порывы 15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10-12,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 м/с. Температура воздуха ночью 13-15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963300"/>
              </p:ext>
            </p:extLst>
          </p:nvPr>
        </p:nvGraphicFramePr>
        <p:xfrm>
          <a:off x="4953000" y="4094578"/>
          <a:ext cx="4643470" cy="2095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26054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5320</cp:revision>
  <cp:lastPrinted>2021-07-01T03:56:27Z</cp:lastPrinted>
  <dcterms:created xsi:type="dcterms:W3CDTF">2018-03-27T06:03:00Z</dcterms:created>
  <dcterms:modified xsi:type="dcterms:W3CDTF">2026-08-17T07:59:59Z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