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956147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гроза, град. Ветер западный 9-14, днем порывы 15-20 м/с. Температура воздуха ночью 12-14, днем 21-23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19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западный 9-14 м/с. Температура воздуха 10-12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484175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61114</TotalTime>
  <Words>645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8331</cp:revision>
  <cp:lastPrinted>2025-08-12T06:13:34Z</cp:lastPrinted>
  <dcterms:created xsi:type="dcterms:W3CDTF">2018-03-27T06:03:00Z</dcterms:created>
  <dcterms:modified xsi:type="dcterms:W3CDTF">2026-08-17T07:00:05Z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