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375123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западный, северо-западный 5-10, днем порывы 15-20 м/с. Температура воздуха ночью 12-14, днем 28-30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D8DE767A-721B-2D1F-57B7-E6C8B519C3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247297"/>
              </p:ext>
            </p:extLst>
          </p:nvPr>
        </p:nvGraphicFramePr>
        <p:xfrm>
          <a:off x="5039724" y="4429728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31982" y="237970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22754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4686</cp:revision>
  <cp:lastPrinted>2021-07-01T03:56:27Z</cp:lastPrinted>
  <dcterms:created xsi:type="dcterms:W3CDTF">2018-03-27T06:03:00Z</dcterms:created>
  <dcterms:modified xsi:type="dcterms:W3CDTF">2026-08-17T08:17:06Z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