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46" y="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87651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0472" y="112903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П</a:t>
            </a: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в первой половине ночи дождь, гроза. Ветер западный, северо-западный 5-10 м/с. Температура воздуха ночью 13-15, днем 28-30 тепла.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августа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7217" y="34158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FED7B8B-4503-4752-CF36-950DE5F56D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712801"/>
              </p:ext>
            </p:extLst>
          </p:nvPr>
        </p:nvGraphicFramePr>
        <p:xfrm>
          <a:off x="5054711" y="408117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1346" y="239076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30683</TotalTime>
  <Words>695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5243</cp:revision>
  <cp:lastPrinted>2026-04-01T06:23:53Z</cp:lastPrinted>
  <dcterms:created xsi:type="dcterms:W3CDTF">2018-03-27T06:03:00Z</dcterms:created>
  <dcterms:modified xsi:type="dcterms:W3CDTF">2026-08-17T08:14:59Z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