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00413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05396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северо-восточный, восточный 7-12 м/с. Температура воздуха ночью 21-23, днем 31-33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30001</TotalTime>
  <Words>573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4374</cp:revision>
  <cp:lastPrinted>2021-10-15T03:50:29Z</cp:lastPrinted>
  <dcterms:created xsi:type="dcterms:W3CDTF">2018-03-27T06:03:00Z</dcterms:created>
  <dcterms:modified xsi:type="dcterms:W3CDTF">2026-08-17T07:06:14Z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