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031666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229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8215557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8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без осадков. Ветер юго-западный 9-14 м/с. Температура воздуха ночью 15-17, днем 30-32 тепла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</a:p>
          <a:p>
            <a:pPr lvl="0" indent="108000" algn="just"/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Ветер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Calibri"/>
              </a:rPr>
              <a:t>юго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-западный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7-12 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43076</TotalTime>
  <Words>593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7259</cp:revision>
  <cp:lastPrinted>2021-07-01T03:56:27Z</cp:lastPrinted>
  <dcterms:created xsi:type="dcterms:W3CDTF">2018-03-27T06:03:00Z</dcterms:created>
  <dcterms:modified xsi:type="dcterms:W3CDTF">2026-08-17T06:36:36Z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