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288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183292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 ночью дождь, гроза. Ветер западный, северо-западный 5-10 м/с. Температура воздуха ночью 11-13, днем 23-25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 5-10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813391C4-9621-5EA8-E8F6-A5FBC050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590808"/>
              </p:ext>
            </p:extLst>
          </p:nvPr>
        </p:nvGraphicFramePr>
        <p:xfrm>
          <a:off x="5037999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22619</TotalTime>
  <Words>621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4665</cp:revision>
  <cp:lastPrinted>2021-10-14T11:15:53Z</cp:lastPrinted>
  <dcterms:created xsi:type="dcterms:W3CDTF">2018-03-27T06:03:00Z</dcterms:created>
  <dcterms:modified xsi:type="dcterms:W3CDTF">2026-08-17T08:20:43Z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