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6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945581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7-12, днем порывы 15 м/с. Температура воздуха ночью 15-17,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51646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6292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1268</cp:revision>
  <cp:lastPrinted>2021-07-01T03:56:27Z</cp:lastPrinted>
  <dcterms:created xsi:type="dcterms:W3CDTF">2024-09-22T07:48:17Z</dcterms:created>
  <dcterms:modified xsi:type="dcterms:W3CDTF">2026-08-17T06:54:06Z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