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077958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4-9, днем порывы 13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52162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5775" y="2222547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18 августа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71220</TotalTime>
  <Words>610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7483</cp:revision>
  <cp:lastPrinted>2021-02-03T11:37:00Z</cp:lastPrinted>
  <dcterms:created xsi:type="dcterms:W3CDTF">2018-03-27T06:03:00Z</dcterms:created>
  <dcterms:modified xsi:type="dcterms:W3CDTF">2026-08-17T07:13:40Z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