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5490" autoAdjust="0"/>
  </p:normalViewPr>
  <p:slideViewPr>
    <p:cSldViewPr showGuides="1">
      <p:cViewPr>
        <p:scale>
          <a:sx n="125" d="100"/>
          <a:sy n="125" d="100"/>
        </p:scale>
        <p:origin x="3024"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0508748"/>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kk-KZ" sz="1200" b="1" dirty="0" smtClean="0">
                <a:latin typeface="Times New Roman" panose="02020603050405020304" pitchFamily="18" charset="0"/>
                <a:cs typeface="Times New Roman" panose="02020603050405020304" pitchFamily="18" charset="0"/>
              </a:rPr>
              <a:t>тамыз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62103"/>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оңтүстік-батыстан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7-12,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екпіні</a:t>
            </a:r>
            <a:r>
              <a:rPr lang="ru-RU" sz="1150">
                <a:latin typeface="Times New Roman" pitchFamily="18" charset="0"/>
                <a:cs typeface="Times New Roman" pitchFamily="18" charset="0"/>
              </a:rPr>
              <a:t> </a:t>
            </a:r>
            <a:r>
              <a:rPr lang="ru-RU" sz="1150" smtClean="0">
                <a:latin typeface="Times New Roman" pitchFamily="18" charset="0"/>
                <a:cs typeface="Times New Roman" pitchFamily="18" charset="0"/>
              </a:rPr>
              <a:t>15 м/с</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10-12,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23-25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19 </a:t>
            </a:r>
            <a:r>
              <a:rPr lang="kk-KZ" altLang="ru-RU" sz="1150" b="1" dirty="0">
                <a:latin typeface="Times New Roman" panose="02020603050405020304" pitchFamily="18" charset="0"/>
                <a:cs typeface="Times New Roman" panose="02020603050405020304" pitchFamily="18" charset="0"/>
              </a:rPr>
              <a:t>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18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19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13-15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7064442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721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0.463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Косубаева А.Ж./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26024</TotalTime>
  <Words>557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5309</cp:revision>
  <cp:lastPrinted>2021-07-01T03:56:27Z</cp:lastPrinted>
  <dcterms:created xsi:type="dcterms:W3CDTF">2018-03-27T06:03:00Z</dcterms:created>
  <dcterms:modified xsi:type="dcterms:W3CDTF">2026-08-17T08:02:47Z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