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04" autoAdjust="0"/>
  </p:normalViewPr>
  <p:slideViewPr>
    <p:cSldViewPr showGuides="1">
      <p:cViewPr>
        <p:scale>
          <a:sx n="125" d="100"/>
          <a:sy n="125" d="100"/>
        </p:scale>
        <p:origin x="3024" y="50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2492" y="98643"/>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50770"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762414137"/>
              </p:ext>
            </p:extLst>
          </p:nvPr>
        </p:nvGraphicFramePr>
        <p:xfrm>
          <a:off x="307975" y="2443336"/>
          <a:ext cx="4465638" cy="4602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09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229</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17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209800">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75183" y="98643"/>
            <a:ext cx="4750843" cy="2062103"/>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kk-KZ" altLang="ru-RU" sz="1200" b="1" dirty="0" smtClean="0">
                <a:latin typeface="Times New Roman" panose="02020603050405020304" pitchFamily="18" charset="0"/>
                <a:cs typeface="Times New Roman" panose="02020603050405020304" pitchFamily="18" charset="0"/>
              </a:rPr>
              <a:t>18 </a:t>
            </a:r>
            <a:r>
              <a:rPr lang="kk-KZ" altLang="ru-RU" sz="1200" b="1" dirty="0">
                <a:latin typeface="Times New Roman" panose="02020603050405020304" pitchFamily="18" charset="0"/>
                <a:cs typeface="Times New Roman" panose="02020603050405020304" pitchFamily="18" charset="0"/>
              </a:rPr>
              <a:t>тамызға ауа-райы болжамы</a:t>
            </a:r>
            <a:endParaRPr lang="ru-RU" altLang="ru-RU" sz="1200" b="1" dirty="0">
              <a:latin typeface="Times New Roman" panose="02020603050405020304" pitchFamily="18" charset="0"/>
              <a:cs typeface="Times New Roman" panose="02020603050405020304" pitchFamily="18" charset="0"/>
            </a:endParaRPr>
          </a:p>
          <a:p>
            <a:pPr lvl="0" algn="ctr"/>
            <a:r>
              <a:rPr lang="kk-KZ" sz="1200" b="1" dirty="0" smtClean="0">
                <a:latin typeface="Times New Roman" panose="02020603050405020304" pitchFamily="18" charset="0"/>
                <a:cs typeface="Times New Roman" panose="02020603050405020304" pitchFamily="18" charset="0"/>
              </a:rPr>
              <a:t>17 </a:t>
            </a:r>
            <a:r>
              <a:rPr lang="kk-KZ" altLang="ru-RU" sz="1200" b="1" dirty="0">
                <a:latin typeface="Times New Roman" panose="02020603050405020304" pitchFamily="18" charset="0"/>
                <a:cs typeface="Times New Roman" panose="02020603050405020304" pitchFamily="18" charset="0"/>
              </a:rPr>
              <a:t>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18 </a:t>
            </a:r>
            <a:r>
              <a:rPr lang="kk-KZ" sz="1200" b="1" dirty="0">
                <a:latin typeface="Times New Roman" panose="02020603050405020304" pitchFamily="18" charset="0"/>
                <a:cs typeface="Times New Roman" panose="02020603050405020304" pitchFamily="18" charset="0"/>
              </a:rPr>
              <a:t>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ru-RU" sz="1150" dirty="0" err="1">
                <a:latin typeface="Times New Roman" pitchFamily="18" charset="0"/>
                <a:cs typeface="Times New Roman" pitchFamily="18" charset="0"/>
              </a:rPr>
              <a:t>Көшпелі</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бұлтты</a:t>
            </a:r>
            <a:r>
              <a:rPr lang="ru-RU" sz="1150" dirty="0">
                <a:latin typeface="Times New Roman" pitchFamily="18" charset="0"/>
                <a:cs typeface="Times New Roman" pitchFamily="18" charset="0"/>
              </a:rPr>
              <a:t>, жауын-шашынсыз. </a:t>
            </a:r>
            <a:r>
              <a:rPr lang="ru-RU" sz="1150" dirty="0" err="1">
                <a:latin typeface="Times New Roman" pitchFamily="18" charset="0"/>
                <a:cs typeface="Times New Roman" pitchFamily="18" charset="0"/>
              </a:rPr>
              <a:t>Солтүстік-батыстан</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батыстан</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жел</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соғады</a:t>
            </a:r>
            <a:r>
              <a:rPr lang="ru-RU" sz="1150" dirty="0">
                <a:latin typeface="Times New Roman" pitchFamily="18" charset="0"/>
                <a:cs typeface="Times New Roman" pitchFamily="18" charset="0"/>
              </a:rPr>
              <a:t> 7-12, </a:t>
            </a:r>
            <a:r>
              <a:rPr lang="ru-RU" sz="1150" dirty="0" err="1">
                <a:latin typeface="Times New Roman" pitchFamily="18" charset="0"/>
                <a:cs typeface="Times New Roman" pitchFamily="18" charset="0"/>
              </a:rPr>
              <a:t>күндіз</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екпіні</a:t>
            </a:r>
            <a:r>
              <a:rPr lang="ru-RU" sz="1150" dirty="0">
                <a:latin typeface="Times New Roman" pitchFamily="18" charset="0"/>
                <a:cs typeface="Times New Roman" pitchFamily="18" charset="0"/>
              </a:rPr>
              <a:t> </a:t>
            </a:r>
            <a:r>
              <a:rPr lang="ru-RU" sz="1150" dirty="0" smtClean="0">
                <a:latin typeface="Times New Roman" pitchFamily="18" charset="0"/>
                <a:cs typeface="Times New Roman" pitchFamily="18" charset="0"/>
              </a:rPr>
              <a:t>15 м/с. </a:t>
            </a:r>
            <a:r>
              <a:rPr lang="ru-RU" sz="1150" dirty="0" err="1">
                <a:latin typeface="Times New Roman" pitchFamily="18" charset="0"/>
                <a:cs typeface="Times New Roman" pitchFamily="18" charset="0"/>
              </a:rPr>
              <a:t>Ауа</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температурасы</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түнде</a:t>
            </a:r>
            <a:r>
              <a:rPr lang="ru-RU" sz="1150" dirty="0">
                <a:latin typeface="Times New Roman" pitchFamily="18" charset="0"/>
                <a:cs typeface="Times New Roman" pitchFamily="18" charset="0"/>
              </a:rPr>
              <a:t> </a:t>
            </a:r>
            <a:r>
              <a:rPr lang="ru-RU" sz="1150" dirty="0" smtClean="0">
                <a:latin typeface="Times New Roman" pitchFamily="18" charset="0"/>
                <a:cs typeface="Times New Roman" pitchFamily="18" charset="0"/>
              </a:rPr>
              <a:t>10-12, </a:t>
            </a:r>
            <a:r>
              <a:rPr lang="ru-RU" sz="1150" dirty="0" err="1">
                <a:latin typeface="Times New Roman" pitchFamily="18" charset="0"/>
                <a:cs typeface="Times New Roman" pitchFamily="18" charset="0"/>
              </a:rPr>
              <a:t>күндіз</a:t>
            </a:r>
            <a:r>
              <a:rPr lang="ru-RU" sz="1150" dirty="0">
                <a:latin typeface="Times New Roman" pitchFamily="18" charset="0"/>
                <a:cs typeface="Times New Roman" pitchFamily="18" charset="0"/>
              </a:rPr>
              <a:t> 23-25 градус </a:t>
            </a:r>
            <a:r>
              <a:rPr lang="ru-RU" sz="1150" dirty="0" err="1" smtClean="0">
                <a:latin typeface="Times New Roman" pitchFamily="18" charset="0"/>
                <a:cs typeface="Times New Roman" pitchFamily="18" charset="0"/>
              </a:rPr>
              <a:t>жылы</a:t>
            </a:r>
            <a:r>
              <a:rPr lang="ru-RU" sz="1150" dirty="0" smtClean="0">
                <a:latin typeface="Times New Roman" pitchFamily="18" charset="0"/>
                <a:cs typeface="Times New Roman" pitchFamily="18" charset="0"/>
              </a:rPr>
              <a:t>.</a:t>
            </a:r>
          </a:p>
          <a:p>
            <a:pPr algn="just"/>
            <a:endParaRPr lang="kk-KZ" altLang="ru-RU" sz="1150" b="1" dirty="0" smtClean="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Түнде 19 </a:t>
            </a:r>
            <a:r>
              <a:rPr lang="kk-KZ" altLang="ru-RU" sz="1150" b="1" dirty="0">
                <a:latin typeface="Times New Roman" panose="02020603050405020304" pitchFamily="18" charset="0"/>
                <a:cs typeface="Times New Roman" panose="02020603050405020304" pitchFamily="18" charset="0"/>
              </a:rPr>
              <a:t>тамызға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kk-KZ" sz="1150" b="1" dirty="0" smtClean="0">
                <a:latin typeface="Times New Roman" panose="02020603050405020304" pitchFamily="18" charset="0"/>
                <a:cs typeface="Times New Roman" panose="02020603050405020304" pitchFamily="18" charset="0"/>
              </a:rPr>
              <a:t>18 </a:t>
            </a:r>
            <a:r>
              <a:rPr lang="kk-KZ" sz="1150" b="1" dirty="0">
                <a:latin typeface="Times New Roman" panose="02020603050405020304" pitchFamily="18" charset="0"/>
                <a:cs typeface="Times New Roman" panose="02020603050405020304" pitchFamily="18" charset="0"/>
              </a:rPr>
              <a:t>тамыз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19 </a:t>
            </a:r>
            <a:r>
              <a:rPr lang="kk-KZ" altLang="ru-RU" sz="1150" b="1" dirty="0">
                <a:latin typeface="Times New Roman" panose="02020603050405020304" pitchFamily="18" charset="0"/>
                <a:cs typeface="Times New Roman" panose="02020603050405020304" pitchFamily="18" charset="0"/>
              </a:rPr>
              <a:t>тамыз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жауын-шашынсыз. </a:t>
            </a:r>
            <a:r>
              <a:rPr lang="ru-RU" sz="1150" dirty="0" err="1">
                <a:latin typeface="Times New Roman" panose="02020603050405020304" pitchFamily="18" charset="0"/>
                <a:cs typeface="Times New Roman" panose="02020603050405020304" pitchFamily="18" charset="0"/>
              </a:rPr>
              <a:t>Батыстан</a:t>
            </a:r>
            <a:r>
              <a:rPr lang="ru-RU" sz="1150" dirty="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солтүстік-батыстан</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түнде</a:t>
            </a:r>
            <a:r>
              <a:rPr lang="ru-RU" sz="1150">
                <a:latin typeface="Times New Roman" panose="02020603050405020304" pitchFamily="18" charset="0"/>
                <a:cs typeface="Times New Roman" panose="02020603050405020304" pitchFamily="18" charset="0"/>
              </a:rPr>
              <a:t> </a:t>
            </a:r>
            <a:r>
              <a:rPr lang="ru-RU" sz="1150" smtClean="0">
                <a:latin typeface="Times New Roman" panose="02020603050405020304" pitchFamily="18" charset="0"/>
                <a:cs typeface="Times New Roman" panose="02020603050405020304" pitchFamily="18" charset="0"/>
              </a:rPr>
              <a:t>13-15 </a:t>
            </a:r>
            <a:r>
              <a:rPr lang="ru-RU" sz="1150" dirty="0">
                <a:latin typeface="Times New Roman" panose="02020603050405020304" pitchFamily="18" charset="0"/>
                <a:cs typeface="Times New Roman" panose="02020603050405020304" pitchFamily="18" charset="0"/>
              </a:rPr>
              <a:t>градус </a:t>
            </a:r>
            <a:r>
              <a:rPr lang="ru-RU" sz="1150" dirty="0" err="1" smtClean="0">
                <a:latin typeface="Times New Roman" panose="02020603050405020304" pitchFamily="18" charset="0"/>
                <a:cs typeface="Times New Roman" panose="02020603050405020304" pitchFamily="18" charset="0"/>
              </a:rPr>
              <a:t>жылы</a:t>
            </a:r>
            <a:r>
              <a:rPr lang="ru-RU" sz="1150" dirty="0" smtClean="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17 </a:t>
            </a:r>
            <a:r>
              <a:rPr lang="kk-KZ" altLang="ru-RU" sz="1200" b="1" dirty="0">
                <a:latin typeface="Times New Roman" panose="02020603050405020304" pitchFamily="18" charset="0"/>
                <a:cs typeface="Times New Roman" panose="02020603050405020304" pitchFamily="18" charset="0"/>
              </a:rPr>
              <a:t>тамыз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0815" y="2644169"/>
            <a:ext cx="4765211"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сейуіліне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376457476"/>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a16="http://schemas.microsoft.com/office/drawing/2014/main" xmlns="" val="3583770891"/>
                    </a:ext>
                  </a:extLst>
                </a:gridCol>
                <a:gridCol w="1403905">
                  <a:extLst>
                    <a:ext uri="{9D8B030D-6E8A-4147-A177-3AD203B41FA5}">
                      <a16:colId xmlns:a16="http://schemas.microsoft.com/office/drawing/2014/main" xmlns="" val="1276116030"/>
                    </a:ext>
                  </a:extLst>
                </a:gridCol>
                <a:gridCol w="1409411">
                  <a:extLst>
                    <a:ext uri="{9D8B030D-6E8A-4147-A177-3AD203B41FA5}">
                      <a16:colId xmlns:a16="http://schemas.microsoft.com/office/drawing/2014/main" xmlns=""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179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1.116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179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0.595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354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0.007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1009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0.202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56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0.279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20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0.051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0.1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14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effectLst/>
                          <a:latin typeface="Times New Roman" pitchFamily="18" charset="0"/>
                          <a:cs typeface="Times New Roman" pitchFamily="18" charset="0"/>
                        </a:rPr>
                        <a:t>0.07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85548"/>
            <a:ext cx="434266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Косубаева А.Ж./</a:t>
            </a:r>
            <a:r>
              <a:rPr lang="kk-KZ" altLang="ru-RU" sz="1200" b="1" i="1" dirty="0" smtClean="0">
                <a:solidFill>
                  <a:srgbClr val="000000"/>
                </a:solidFill>
                <a:latin typeface="Times New Roman" panose="02020603050405020304" pitchFamily="18" charset="0"/>
                <a:cs typeface="Times New Roman" panose="02020603050405020304" pitchFamily="18" charset="0"/>
              </a:rPr>
              <a:t>Т</a:t>
            </a:r>
            <a:r>
              <a:rPr lang="kk-KZ" altLang="ru-RU" sz="1200" b="1" i="1" dirty="0" smtClean="0">
                <a:latin typeface="Times New Roman" panose="02020603050405020304" pitchFamily="18" charset="0"/>
                <a:cs typeface="Times New Roman" panose="02020603050405020304" pitchFamily="18" charset="0"/>
              </a:rPr>
              <a:t>өкен </a:t>
            </a:r>
            <a:r>
              <a:rPr lang="kk-KZ" altLang="ru-RU" sz="1200" b="1" i="1" dirty="0" smtClean="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28548</TotalTime>
  <Words>592</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5400</cp:revision>
  <cp:lastPrinted>2021-07-01T07:38:07Z</cp:lastPrinted>
  <dcterms:created xsi:type="dcterms:W3CDTF">2018-03-27T06:03:00Z</dcterms:created>
  <dcterms:modified xsi:type="dcterms:W3CDTF">2026-08-17T08:03:38Z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