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229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17 </a:t>
                      </a:r>
                      <a:r>
                        <a:rPr lang="kk-KZ" altLang="zh-CN" sz="1200" b="1" i="1" u="none" baseline="0" dirty="0">
                          <a:solidFill>
                            <a:schemeClr val="tx2"/>
                          </a:solidFill>
                          <a:latin typeface="Times New Roman" panose="02020603050405020304" pitchFamily="18" charset="0"/>
                          <a:cs typeface="Times New Roman" panose="02020603050405020304" pitchFamily="18" charset="0"/>
                        </a:rPr>
                        <a:t>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18279995"/>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18</a:t>
            </a:r>
            <a:r>
              <a:rPr lang="ru-RU"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жаңбыр, күндіз аздаған жаңбыр</a:t>
            </a:r>
            <a:r>
              <a:rPr lang="kk-KZ" sz="1100" dirty="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Н</a:t>
            </a:r>
            <a:r>
              <a:rPr lang="ru-RU" sz="1100" dirty="0" err="1" smtClean="0">
                <a:latin typeface="Times New Roman" pitchFamily="18" charset="0"/>
                <a:cs typeface="Times New Roman" pitchFamily="18" charset="0"/>
              </a:rPr>
              <a:t>айзағай</a:t>
            </a:r>
            <a:r>
              <a:rPr lang="ru-RU" sz="1100" dirty="0" err="1">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бұршақ, күндіз дауыл</a:t>
            </a:r>
            <a:r>
              <a:rPr lang="ru-RU"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Түнде және таңертең тұман. Батыстан</a:t>
            </a:r>
            <a:r>
              <a:rPr lang="kk-KZ" sz="1100" dirty="0" smtClean="0">
                <a:latin typeface="Times New Roman" pitchFamily="18" charset="0"/>
                <a:cs typeface="Times New Roman" pitchFamily="18" charset="0"/>
              </a:rPr>
              <a:t>, солтүстік-батыстан </a:t>
            </a:r>
            <a:r>
              <a:rPr lang="kk-KZ" sz="1100" dirty="0">
                <a:latin typeface="Times New Roman" pitchFamily="18" charset="0"/>
                <a:cs typeface="Times New Roman" pitchFamily="18" charset="0"/>
              </a:rPr>
              <a:t>жел соғады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күші 9-14, күндіз екпіні 15-20 м/с. Ауа температурасы түнде </a:t>
            </a:r>
            <a:r>
              <a:rPr lang="kk-KZ" sz="1100" dirty="0" smtClean="0">
                <a:latin typeface="Times New Roman" pitchFamily="18" charset="0"/>
                <a:cs typeface="Times New Roman" pitchFamily="18" charset="0"/>
              </a:rPr>
              <a:t>7-9,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 </a:t>
            </a:r>
            <a:r>
              <a:rPr lang="kk-KZ" sz="1100" dirty="0">
                <a:latin typeface="Times New Roman" pitchFamily="18" charset="0"/>
                <a:cs typeface="Times New Roman" pitchFamily="18" charset="0"/>
              </a:rPr>
              <a:t>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smtClean="0">
                <a:solidFill>
                  <a:srgbClr val="000000"/>
                </a:solidFill>
                <a:latin typeface="Times New Roman" pitchFamily="18" charset="0"/>
                <a:ea typeface="Calibri"/>
                <a:cs typeface="Times New Roman" pitchFamily="18" charset="0"/>
                <a:sym typeface="Calibri"/>
              </a:rPr>
              <a:t>18</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a:t>
            </a:r>
            <a:r>
              <a:rPr lang="ru-RU" sz="1100" b="1" kern="0" dirty="0" smtClean="0">
                <a:solidFill>
                  <a:srgbClr val="000000"/>
                </a:solidFill>
                <a:latin typeface="Times New Roman" pitchFamily="18" charset="0"/>
                <a:ea typeface="Calibri"/>
                <a:cs typeface="Times New Roman" pitchFamily="18" charset="0"/>
                <a:sym typeface="Calibri"/>
              </a:rPr>
              <a:t>19</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284984"/>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348880"/>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18</a:t>
            </a:r>
            <a:r>
              <a:rPr lang="kk-KZ" sz="1100" dirty="0" smtClean="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19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18801</TotalTime>
  <Words>568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8451</cp:revision>
  <cp:lastPrinted>2021-07-01T03:56:27Z</cp:lastPrinted>
  <dcterms:created xsi:type="dcterms:W3CDTF">2018-03-27T06:03:00Z</dcterms:created>
  <dcterms:modified xsi:type="dcterms:W3CDTF">2026-08-17T07:27:00Z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