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6011289"/>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18 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17</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18</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4-9,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13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30-32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19 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18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3-8 м/с. Ауа температурасы 16-18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5102598"/>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19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Сагинтаева А.Т./Сұлтанова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50925</TotalTime>
  <Words>537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7198</cp:revision>
  <cp:lastPrinted>2021-07-01T07:38:07Z</cp:lastPrinted>
  <dcterms:created xsi:type="dcterms:W3CDTF">2018-03-27T06:03:00Z</dcterms:created>
  <dcterms:modified xsi:type="dcterms:W3CDTF">2026-08-17T07:13:49Z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