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94242221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№181</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0675718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Солтүстік-батыстан жел соғады, күші 8-13 м/с. Ауа температурасы түнде 19-21, күндіз 35-37 градус жылы.</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8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 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Солтүстік-батыстан жел соғады, күші 8-13 м/с. Ауа температурасы 20-22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14359</TotalTime>
  <Words>525</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4285</cp:revision>
  <cp:lastPrinted>2021-07-01T03:56:27Z</cp:lastPrinted>
  <dcterms:created xsi:type="dcterms:W3CDTF">2018-03-27T06:03:00Z</dcterms:created>
  <dcterms:modified xsi:type="dcterms:W3CDTF">2026-08-17T06:50:31Z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