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84441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627683"/>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a:t>
            </a:r>
            <a:r>
              <a:rPr lang="kk-KZ" sz="1100" dirty="0" smtClean="0">
                <a:solidFill>
                  <a:srgbClr val="000000"/>
                </a:solidFill>
                <a:latin typeface="Times New Roman"/>
              </a:rPr>
              <a:t>ел </a:t>
            </a:r>
            <a:r>
              <a:rPr lang="kk-KZ" sz="1100" dirty="0">
                <a:solidFill>
                  <a:srgbClr val="000000"/>
                </a:solidFill>
                <a:latin typeface="Times New Roman"/>
              </a:rPr>
              <a:t>оңтүстік-батыстан соғады, </a:t>
            </a:r>
            <a:r>
              <a:rPr lang="kk-KZ" sz="1100" dirty="0">
                <a:solidFill>
                  <a:srgbClr val="000000"/>
                </a:solidFill>
                <a:latin typeface="Times New Roman"/>
              </a:rPr>
              <a:t>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оңтүстік-батыстан соғады, күші 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44478</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7940</cp:revision>
  <cp:lastPrinted>2021-07-01T03:56:27Z</cp:lastPrinted>
  <dcterms:created xsi:type="dcterms:W3CDTF">2018-03-27T06:03:00Z</dcterms:created>
  <dcterms:modified xsi:type="dcterms:W3CDTF">2026-08-17T06:36:31Z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