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2384037"/>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17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17</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9868070"/>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91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0.763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96124"/>
            <a:ext cx="4257035" cy="1762021"/>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18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17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18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SimSun" panose="02010600030101010101" pitchFamily="2" charset="-122"/>
              </a:rPr>
              <a:t>Көшпелі бүлтты,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a:solidFill>
                  <a:srgbClr val="000000"/>
                </a:solidFill>
                <a:latin typeface="Times New Roman" panose="02020603050405020304" pitchFamily="18" charset="0"/>
                <a:ea typeface="SimSun" panose="02010600030101010101" pitchFamily="2" charset="-122"/>
              </a:rPr>
              <a:t>жаңбыр, найзағай, </a:t>
            </a:r>
            <a:r>
              <a:rPr lang="kk-KZ" sz="1100" kern="1400" dirty="0">
                <a:solidFill>
                  <a:srgbClr val="000000"/>
                </a:solidFill>
                <a:latin typeface="Times New Roman" panose="02020603050405020304" pitchFamily="18" charset="0"/>
                <a:ea typeface="Times New Roman" panose="02020603050405020304" pitchFamily="18" charset="0"/>
              </a:rPr>
              <a:t>бұршақ. Батыстан жел соғады, күші 9-14, күндіз екпіні 15-20 м/с. Ауа температурасы түнде 12-14, күндіз 21-23 жылы.</a:t>
            </a:r>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19</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18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19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SimSun" panose="02010600030101010101" pitchFamily="2" charset="-122"/>
              </a:rPr>
              <a:t>Көшпелі бүлтты</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10-12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Аринова Н.</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56913</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7946</cp:revision>
  <cp:lastPrinted>2025-07-15T07:11:11Z</cp:lastPrinted>
  <dcterms:created xsi:type="dcterms:W3CDTF">2018-03-27T06:03:00Z</dcterms:created>
  <dcterms:modified xsi:type="dcterms:W3CDTF">2026-08-17T06:59:57Z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