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382408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22883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a:t>
            </a:r>
            <a:r>
              <a:rPr lang="en-US" altLang="ru-RU" sz="1100" b="1" dirty="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32227</TotalTime>
  <Words>558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4430</cp:revision>
  <cp:lastPrinted>2021-07-01T07:38:07Z</cp:lastPrinted>
  <dcterms:created xsi:type="dcterms:W3CDTF">2018-03-27T06:03:00Z</dcterms:created>
  <dcterms:modified xsi:type="dcterms:W3CDTF">2026-08-17T07:05:52Z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