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9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007113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26-28 градус </a:t>
            </a:r>
            <a:r>
              <a:rPr lang="ru-RU" sz="1150" dirty="0" err="1" smtClean="0">
                <a:latin typeface="Times New Roman" pitchFamily="18" charset="0"/>
                <a:cs typeface="Times New Roman" pitchFamily="18" charset="0"/>
              </a:rPr>
              <a:t>жылы</a:t>
            </a:r>
            <a:endParaRPr lang="ru-RU" sz="1150" dirty="0" smtClean="0">
              <a:latin typeface="Times New Roman" pitchFamily="18" charset="0"/>
              <a:cs typeface="Times New Roman"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19 </a:t>
            </a:r>
            <a:r>
              <a:rPr lang="kk-KZ" altLang="ru-RU" sz="1150" b="1" dirty="0" smtClean="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983593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26190</TotalTime>
  <Words>499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5200</cp:revision>
  <cp:lastPrinted>2021-07-01T07:38:07Z</cp:lastPrinted>
  <dcterms:created xsi:type="dcterms:W3CDTF">2018-03-27T06:03:00Z</dcterms:created>
  <dcterms:modified xsi:type="dcterms:W3CDTF">2026-08-17T06:54:08Z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