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933276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10660" y="3811107"/>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найзағай. Жел батыстан, солтүстік-батыстан соғады, күші 5-10 м/с. Ауа температурасы түнде 11-13, күндіз 23-25 жылы болады.</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батыстан соғады, күші    5-10 м/с. Ауа температурасы 10-12 жылы болады.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1312886791"/>
              </p:ext>
            </p:extLst>
          </p:nvPr>
        </p:nvGraphicFramePr>
        <p:xfrm>
          <a:off x="5010660" y="4253448"/>
          <a:ext cx="4742988" cy="215076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8772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21413</TotalTime>
  <Words>599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4618</cp:revision>
  <cp:lastPrinted>2021-07-01T03:56:27Z</cp:lastPrinted>
  <dcterms:created xsi:type="dcterms:W3CDTF">2018-03-27T06:03:00Z</dcterms:created>
  <dcterms:modified xsi:type="dcterms:W3CDTF">2026-08-17T08:20:42Z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