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422530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215557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юго-западный, южный 7-12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18-20,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днем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32-34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тепла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  <a:p>
            <a:pPr lvl="0" indent="108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юго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-восточный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5-10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43080</TotalTime>
  <Words>595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7264</cp:revision>
  <cp:lastPrinted>2021-07-01T03:56:27Z</cp:lastPrinted>
  <dcterms:created xsi:type="dcterms:W3CDTF">2018-03-27T06:03:00Z</dcterms:created>
  <dcterms:modified xsi:type="dcterms:W3CDTF">2026-08-18T07:21:43Z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