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650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798074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Ветер северо-западный, западный 9-14, днем порывы 15-18 м/с. Температура воздуха ночью 12-14, 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временами сильный дождь, град, шквал. Ветер северо-восточный 9-14 м/с. Температура воздуха ночью 6-8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88948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26055</TotalTime>
  <Words>610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5323</cp:revision>
  <cp:lastPrinted>2021-07-01T03:56:27Z</cp:lastPrinted>
  <dcterms:created xsi:type="dcterms:W3CDTF">2018-03-27T06:03:00Z</dcterms:created>
  <dcterms:modified xsi:type="dcterms:W3CDTF">2026-08-18T08:39:02Z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