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61" d="100"/>
          <a:sy n="61" d="100"/>
        </p:scale>
        <p:origin x="53" y="41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0409642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19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дождь, гроза, град. Ветер юго-западный 9-14 м/с. Температура воздуха ночью 11-13, днем 22-24 тепла.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20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20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9-14 м/с. Температура воздуха 10-12 тепла.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727838"/>
              </p:ext>
            </p:extLst>
          </p:nvPr>
        </p:nvGraphicFramePr>
        <p:xfrm>
          <a:off x="5341458" y="3714952"/>
          <a:ext cx="4076038" cy="23488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61197</TotalTime>
  <Words>641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8333</cp:revision>
  <cp:lastPrinted>2025-08-12T06:13:34Z</cp:lastPrinted>
  <dcterms:created xsi:type="dcterms:W3CDTF">2018-03-27T06:03:00Z</dcterms:created>
  <dcterms:modified xsi:type="dcterms:W3CDTF">2026-08-18T06:44:23Z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