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3059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град. Ветер северо-западный, западный 9-14, днем порывы 15-18 м/с. Температура воздуха ночью 12-14,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временами сильный дождь,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857424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29038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5484</cp:revision>
  <cp:lastPrinted>2021-07-01T03:56:27Z</cp:lastPrinted>
  <dcterms:created xsi:type="dcterms:W3CDTF">2018-03-27T06:03:00Z</dcterms:created>
  <dcterms:modified xsi:type="dcterms:W3CDTF">2026-08-18T08:38:31Z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