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5050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00" d="100"/>
          <a:sy n="100" d="100"/>
        </p:scale>
        <p:origin x="90" y="52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3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093"/>
            <a:ext cx="5436908" cy="390832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3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87695025"/>
              </p:ext>
            </p:extLst>
          </p:nvPr>
        </p:nvGraphicFramePr>
        <p:xfrm>
          <a:off x="307975" y="2545824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230</a:t>
                      </a: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августа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30317" y="215917"/>
            <a:ext cx="4531195" cy="2214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19 августа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18 августа до 19 ч. 18 августа</a:t>
            </a: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утром и днем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дождь, гроза, туман. 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западный, северо-западный 9-14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8-10, днем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23-25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тепла.</a:t>
            </a: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endParaRPr lang="ru-RU" altLang="ru-RU" sz="1200" b="1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altLang="ru-RU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ночь 20 августа</a:t>
            </a:r>
          </a:p>
          <a:p>
            <a:pPr algn="ctr">
              <a:spcAft>
                <a:spcPts val="0"/>
              </a:spcAft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 августа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20 августа</a:t>
            </a:r>
            <a:endParaRPr lang="ru-RU" sz="12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Ветер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северо-западный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7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-12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8-10 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18 августа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29234663"/>
              </p:ext>
            </p:extLst>
          </p:nvPr>
        </p:nvGraphicFramePr>
        <p:xfrm>
          <a:off x="5028643" y="4409478"/>
          <a:ext cx="4691064" cy="20438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68573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76683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0369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31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0.079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21443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4990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20" name="TextBox 13"/>
          <p:cNvSpPr txBox="1"/>
          <p:nvPr/>
        </p:nvSpPr>
        <p:spPr>
          <a:xfrm>
            <a:off x="5008017" y="2545824"/>
            <a:ext cx="469237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lvl="0"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89236128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kk-KZ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lab_kos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kumimoji="0" lang="ru-RU" sz="800" b="0" i="0" u="none" strike="noStrike" kern="1200" cap="none" spc="0" normalizeH="0" baseline="0" noProof="0" dirty="0" err="1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Метео</a:t>
                        </a: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прогнозов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а: Р.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Маркевич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37705</TotalTime>
  <Words>587</Words>
  <Application>Microsoft Office PowerPoint</Application>
  <PresentationFormat>Лист A4 (210x297 мм)</PresentationFormat>
  <Paragraphs>100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5948</cp:revision>
  <cp:lastPrinted>2025-12-12T07:56:19Z</cp:lastPrinted>
  <dcterms:created xsi:type="dcterms:W3CDTF">2018-03-27T06:03:00Z</dcterms:created>
  <dcterms:modified xsi:type="dcterms:W3CDTF">2026-08-18T07:07:17Z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