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546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1766173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августа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0833" y="3659525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18 августа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847" y="180715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18 августа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buNone/>
            </a:pPr>
            <a:r>
              <a:rPr lang="ru-RU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</a:t>
            </a:r>
            <a:r>
              <a:rPr lang="kk-KZ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без осадков. Ветер северо-западный ночью 3-8, днем 7-12 м/с. Температура воздуха ночью 13-15, днем 27-29 тепла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20 августа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августа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восточный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4-9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13-15 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27217" y="3415897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EFED7B8B-4503-4752-CF36-950DE5F56D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8582567"/>
              </p:ext>
            </p:extLst>
          </p:nvPr>
        </p:nvGraphicFramePr>
        <p:xfrm>
          <a:off x="5054711" y="4081172"/>
          <a:ext cx="4684956" cy="228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0,877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3" name="TextBox 13">
            <a:extLst>
              <a:ext uri="{FF2B5EF4-FFF2-40B4-BE49-F238E27FC236}">
                <a16:creationId xmlns:a16="http://schemas.microsoft.com/office/drawing/2014/main" id="{CF180A39-D43A-C27B-A3E3-5C0E04C5A868}"/>
              </a:ext>
            </a:extLst>
          </p:cNvPr>
          <p:cNvSpPr txBox="1"/>
          <p:nvPr/>
        </p:nvSpPr>
        <p:spPr>
          <a:xfrm>
            <a:off x="5051346" y="2390762"/>
            <a:ext cx="4706548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19 августа метеорологические условия будут способствовать накоплению, днем 19 и ночью 20 августа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Эрнст Л.В. 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72049618"/>
              </p:ext>
            </p:extLst>
          </p:nvPr>
        </p:nvGraphicFramePr>
        <p:xfrm>
          <a:off x="5000233" y="2561176"/>
          <a:ext cx="4680158" cy="2241741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338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30701</TotalTime>
  <Words>703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5250</cp:revision>
  <cp:lastPrinted>2026-04-01T06:23:53Z</cp:lastPrinted>
  <dcterms:created xsi:type="dcterms:W3CDTF">2018-03-27T06:03:00Z</dcterms:created>
  <dcterms:modified xsi:type="dcterms:W3CDTF">2026-08-18T07:28:09Z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