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194514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0102" y="2537820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988937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августа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августа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временами дождь, гроза. Ветер северо-восточный 5-10 м/с. Температура воздуха ночью 22-24, днем 32-34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22-24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4603" y="3497182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30001</TotalTime>
  <Words>576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4376</cp:revision>
  <cp:lastPrinted>2021-10-15T03:50:29Z</cp:lastPrinted>
  <dcterms:created xsi:type="dcterms:W3CDTF">2018-03-27T06:03:00Z</dcterms:created>
  <dcterms:modified xsi:type="dcterms:W3CDTF">2026-08-18T06:26:11Z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