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84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912939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юго-западный ночью 3-8, днем 9-14 м/с. Температура воздуха ночью 8-10,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     21-23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8-10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838381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4500</cp:revision>
  <cp:lastPrinted>2021-07-01T03:56:27Z</cp:lastPrinted>
  <dcterms:created xsi:type="dcterms:W3CDTF">2018-03-27T06:03:00Z</dcterms:created>
  <dcterms:modified xsi:type="dcterms:W3CDTF">2026-08-18T07:41:18Z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