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1" d="100"/>
          <a:sy n="101" d="100"/>
        </p:scale>
        <p:origin x="-90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град. Ночью и утром туман. Ветер западный,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21759</TotalTime>
  <Words>582</Words>
  <Application>Microsoft Office PowerPoint</Application>
  <PresentationFormat>Лист A4 (210x297 мм)</PresentationFormat>
  <Paragraphs>84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8925</cp:revision>
  <cp:lastPrinted>2021-07-01T03:56:27Z</cp:lastPrinted>
  <dcterms:created xsi:type="dcterms:W3CDTF">2018-03-27T06:03:00Z</dcterms:created>
  <dcterms:modified xsi:type="dcterms:W3CDTF">2026-08-18T07:34:36Z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