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347451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с переходом на северо-западный 7-12 м/с. Температура воздуха ночью 16-18 тепла, днем сильная жара 33-35 градусов. 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933668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Майлыбай Н.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71236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7487</cp:revision>
  <cp:lastPrinted>2021-02-03T11:37:00Z</cp:lastPrinted>
  <dcterms:created xsi:type="dcterms:W3CDTF">2018-03-27T06:03:00Z</dcterms:created>
  <dcterms:modified xsi:type="dcterms:W3CDTF">2026-08-18T06:56:35Z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