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1142" y="-20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6630890"/>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a:t>
                      </a:r>
                      <a:r>
                        <a:rPr lang="en-US" altLang="x-none" sz="1600" b="1" i="1" dirty="0">
                          <a:solidFill>
                            <a:srgbClr val="002060"/>
                          </a:solidFill>
                          <a:latin typeface="Times New Roman" panose="02020603050405020304" pitchFamily="18" charset="0"/>
                          <a:cs typeface="Times New Roman" panose="02020603050405020304" pitchFamily="18" charset="0"/>
                        </a:rPr>
                        <a:t>30</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a:t>
                      </a:r>
                      <a:r>
                        <a:rPr lang="en-US" altLang="zh-CN" sz="1200" b="1" i="1" baseline="0" dirty="0">
                          <a:solidFill>
                            <a:schemeClr val="tx2">
                              <a:lumMod val="75000"/>
                            </a:schemeClr>
                          </a:solidFill>
                          <a:latin typeface="Times New Roman" panose="02020603050405020304" pitchFamily="18" charset="0"/>
                          <a:cs typeface="Times New Roman" panose="02020603050405020304" pitchFamily="18" charset="0"/>
                        </a:rPr>
                        <a:t>8</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a:t>
            </a:r>
            <a:r>
              <a:rPr lang="en-US" altLang="ru-RU" sz="1050" b="1" dirty="0">
                <a:latin typeface="Times New Roman" panose="02020603050405020304" pitchFamily="18" charset="0"/>
                <a:cs typeface="Times New Roman" panose="02020603050405020304" pitchFamily="18" charset="0"/>
              </a:rPr>
              <a:t>8</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045027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91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1</a:t>
            </a:r>
            <a:r>
              <a:rPr lang="en-US" sz="1050" b="1" kern="1400" dirty="0">
                <a:latin typeface="Times New Roman" panose="02020603050405020304" pitchFamily="18" charset="0"/>
                <a:cs typeface="Times New Roman" panose="02020603050405020304" pitchFamily="18" charset="0"/>
              </a:rPr>
              <a:t>9</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a:t>
            </a:r>
            <a:r>
              <a:rPr lang="en-US" sz="1050" b="1" dirty="0">
                <a:latin typeface="Times New Roman" panose="02020603050405020304" pitchFamily="18" charset="0"/>
                <a:cs typeface="Times New Roman" panose="02020603050405020304" pitchFamily="18" charset="0"/>
              </a:rPr>
              <a:t>8</a:t>
            </a:r>
            <a:r>
              <a:rPr lang="ru-RU" sz="1050" b="1" dirty="0">
                <a:latin typeface="Times New Roman" panose="02020603050405020304" pitchFamily="18" charset="0"/>
                <a:cs typeface="Times New Roman" panose="02020603050405020304" pitchFamily="18" charset="0"/>
              </a:rPr>
              <a:t>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a:t>
            </a:r>
            <a:r>
              <a:rPr lang="en-US" sz="1050" b="1" kern="1400" dirty="0">
                <a:latin typeface="Times New Roman" panose="02020603050405020304" pitchFamily="18" charset="0"/>
                <a:cs typeface="Times New Roman" panose="02020603050405020304" pitchFamily="18" charset="0"/>
              </a:rPr>
              <a:t>9</a:t>
            </a:r>
            <a:r>
              <a:rPr lang="kk-KZ" sz="1050" b="1" kern="1400" dirty="0">
                <a:latin typeface="Times New Roman" panose="02020603050405020304" pitchFamily="18" charset="0"/>
                <a:cs typeface="Times New Roman" panose="02020603050405020304" pitchFamily="18" charset="0"/>
              </a:rPr>
              <a:t>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Көшпелі бүлтты,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a:solidFill>
                  <a:srgbClr val="000000"/>
                </a:solidFill>
                <a:latin typeface="Times New Roman" panose="02020603050405020304" pitchFamily="18" charset="0"/>
                <a:ea typeface="SimSun" panose="02010600030101010101" pitchFamily="2" charset="-122"/>
              </a:rPr>
              <a:t>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бұршақ. Оңтүстік-батыстан жел соғады, күші 9-14 м/с. Ауа температурасы түнде 11-13, күндіз 22-24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en-US" sz="1100" b="1" dirty="0">
                <a:latin typeface="Times New Roman" panose="02020603050405020304" pitchFamily="18" charset="0"/>
                <a:cs typeface="Times New Roman" panose="02020603050405020304" pitchFamily="18" charset="0"/>
              </a:rPr>
              <a:t>20</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1</a:t>
            </a:r>
            <a:r>
              <a:rPr lang="en-US" sz="1100" b="1" kern="1400" dirty="0">
                <a:latin typeface="Times New Roman" panose="02020603050405020304" pitchFamily="18" charset="0"/>
                <a:cs typeface="Times New Roman" panose="02020603050405020304" pitchFamily="18" charset="0"/>
              </a:rPr>
              <a:t>9</a:t>
            </a:r>
            <a:r>
              <a:rPr lang="kk-KZ" sz="1100" b="1" kern="1400" dirty="0">
                <a:latin typeface="Times New Roman" panose="02020603050405020304" pitchFamily="18" charset="0"/>
                <a:cs typeface="Times New Roman" panose="02020603050405020304" pitchFamily="18" charset="0"/>
              </a:rPr>
              <a:t>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a:t>
            </a:r>
            <a:r>
              <a:rPr lang="en-US" sz="1100" b="1" dirty="0">
                <a:latin typeface="Times New Roman" panose="02020603050405020304" pitchFamily="18" charset="0"/>
                <a:cs typeface="Times New Roman" panose="02020603050405020304" pitchFamily="18" charset="0"/>
              </a:rPr>
              <a:t>20</a:t>
            </a:r>
            <a:r>
              <a:rPr lang="ru-RU" sz="1100" b="1" dirty="0">
                <a:latin typeface="Times New Roman" panose="02020603050405020304" pitchFamily="18" charset="0"/>
                <a:cs typeface="Times New Roman" panose="02020603050405020304" pitchFamily="18" charset="0"/>
              </a:rPr>
              <a:t>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Көшпелі бүлтты</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10-12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Леженина П.</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56996</TotalTime>
  <Words>608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7949</cp:revision>
  <cp:lastPrinted>2025-07-15T07:11:11Z</cp:lastPrinted>
  <dcterms:created xsi:type="dcterms:W3CDTF">2018-03-27T06:03:00Z</dcterms:created>
  <dcterms:modified xsi:type="dcterms:W3CDTF">2026-08-18T06:44:30Z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