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6531922"/>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19 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18</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19</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16-18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33-35 градус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sym typeface="+mn-ea"/>
              </a:rPr>
              <a:t>20 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19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20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Ашық</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Солтүстік-шығыстан 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0-5 м/с. Ауа температурасы 17-19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15450904"/>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1.513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20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Майлыбай Н.Т./Проненко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50943</TotalTime>
  <Words>526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7204</cp:revision>
  <cp:lastPrinted>2021-07-01T07:38:07Z</cp:lastPrinted>
  <dcterms:created xsi:type="dcterms:W3CDTF">2018-03-27T06:03:00Z</dcterms:created>
  <dcterms:modified xsi:type="dcterms:W3CDTF">2026-08-18T07:12:43Z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