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569128"/>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30</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8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7503" y="261945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001446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nchor="t">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9</a:t>
            </a:r>
            <a:r>
              <a:rPr lang="kk-KZ" altLang="ru-RU" sz="1100" b="1">
                <a:latin typeface="Times New Roman" panose="02020603050405020304" pitchFamily="18" charset="0"/>
                <a:cs typeface="Times New Roman" panose="02020603050405020304" pitchFamily="18" charset="0"/>
              </a:rPr>
              <a:t> тамызға арналған ауа райы болжамы</a:t>
            </a:r>
            <a:endParaRPr lang="ru-RU" altLang="ru-RU" sz="1100" b="1">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8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жаңбыр, найзағай</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22-24, күндіз 32-34 жылы.</a:t>
            </a:r>
          </a:p>
          <a:p>
            <a:pPr lvl="0" algn="just"/>
            <a:endParaRPr lang="kk-KZ" sz="1100" dirty="0">
              <a:solidFill>
                <a:prstClr val="black"/>
              </a:solidFill>
              <a:latin typeface="Times New Roman" pitchFamily="18" charset="0"/>
              <a:cs typeface="Times New Roman" pitchFamily="18" charset="0"/>
            </a:endParaRPr>
          </a:p>
          <a:p>
            <a:pPr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20</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a:solidFill>
                  <a:srgbClr val="000000"/>
                </a:solidFill>
                <a:latin typeface="Times New Roman" panose="02020603050405020304" pitchFamily="18" charset="0"/>
                <a:cs typeface="Times New Roman" panose="02020603050405020304" pitchFamily="18" charset="0"/>
              </a:rPr>
              <a:t>тамыз ауа 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20</a:t>
            </a:r>
            <a:r>
              <a:rPr lang="kk-KZ" sz="1100" b="1" dirty="0">
                <a:solidFill>
                  <a:srgbClr val="000000"/>
                </a:solidFill>
                <a:latin typeface="Times New Roman" panose="02020603050405020304" pitchFamily="18" charset="0"/>
                <a:cs typeface="Times New Roman" panose="02020603050405020304" pitchFamily="18" charset="0"/>
              </a:rPr>
              <a:t>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22-24</a:t>
            </a:r>
            <a:r>
              <a:rPr lang="kk-KZ" sz="1100" dirty="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1926" y="353159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32234</TotalTime>
  <Words>565</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4434</cp:revision>
  <cp:lastPrinted>2021-07-01T07:38:07Z</cp:lastPrinted>
  <dcterms:created xsi:type="dcterms:W3CDTF">2018-03-27T06:03:00Z</dcterms:created>
  <dcterms:modified xsi:type="dcterms:W3CDTF">2026-08-18T06:27:30Z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