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3024" y="-1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842922"/>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3907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бұршақ</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9-14</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15-18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12-14,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24-26 </a:t>
            </a:r>
            <a:r>
              <a:rPr lang="ru-RU" sz="1150" dirty="0" smtClean="0">
                <a:latin typeface="Times New Roman" pitchFamily="18" charset="0"/>
                <a:cs typeface="Times New Roman" pitchFamily="18" charset="0"/>
              </a:rPr>
              <a:t>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19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кей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уақытта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қатты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дауыл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7903127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26028</TotalTime>
  <Words>575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5312</cp:revision>
  <cp:lastPrinted>2021-07-01T03:56:27Z</cp:lastPrinted>
  <dcterms:created xsi:type="dcterms:W3CDTF">2018-03-27T06:03:00Z</dcterms:created>
  <dcterms:modified xsi:type="dcterms:W3CDTF">2026-08-18T08:43:15Z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