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79" d="100"/>
          <a:sy n="79"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915256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18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найзағай күтіледі. Оңтүстік-батыстан жел соғады, күші түнде 3-8, </a:t>
            </a:r>
            <a:r>
              <a:rPr lang="kk-KZ" sz="1200">
                <a:solidFill>
                  <a:prstClr val="black"/>
                </a:solidFill>
                <a:latin typeface="Times New Roman" panose="02020603050405020304" pitchFamily="18" charset="0"/>
                <a:cs typeface="Times New Roman" pitchFamily="18" charset="0"/>
              </a:rPr>
              <a:t>күндіз 9-14 м</a:t>
            </a:r>
            <a:r>
              <a:rPr lang="kk-KZ" sz="1200" dirty="0">
                <a:solidFill>
                  <a:prstClr val="black"/>
                </a:solidFill>
                <a:latin typeface="Times New Roman" panose="02020603050405020304" pitchFamily="18" charset="0"/>
                <a:cs typeface="Times New Roman" pitchFamily="18" charset="0"/>
              </a:rPr>
              <a:t>/с. Ауа температурасы түнде 8-10, күндіз 21-23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жаңбыр жауады, найзағай күтіледі. Солтүстік-батыстан жел соғады, күші 9-14 м/с. Ауа температурасы 8-10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05018462"/>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448</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r>
                        <a:rPr lang="kk-KZ" sz="10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23072</TotalTime>
  <Words>586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4418</cp:revision>
  <cp:lastPrinted>2021-07-01T07:38:07Z</cp:lastPrinted>
  <dcterms:created xsi:type="dcterms:W3CDTF">2018-03-27T06:03:00Z</dcterms:created>
  <dcterms:modified xsi:type="dcterms:W3CDTF">2026-08-18T07:41:15Z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