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1" d="100"/>
          <a:sy n="101" d="100"/>
        </p:scale>
        <p:origin x="-90" y="-15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18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19</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жаңбыр, н</a:t>
            </a:r>
            <a:r>
              <a:rPr lang="ru-RU" sz="1100" dirty="0" err="1" smtClean="0">
                <a:latin typeface="Times New Roman" pitchFamily="18" charset="0"/>
                <a:cs typeface="Times New Roman" pitchFamily="18" charset="0"/>
              </a:rPr>
              <a:t>айзағай</a:t>
            </a:r>
            <a:r>
              <a:rPr lang="ru-RU" sz="1100" dirty="0" err="1">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Батыстан, солтүстік-батыстан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19</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20</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a:t>
            </a:r>
            <a:r>
              <a:rPr lang="ru-RU" sz="1100" dirty="0" err="1" smtClean="0">
                <a:latin typeface="Times New Roman" pitchFamily="18" charset="0"/>
                <a:cs typeface="Times New Roman" pitchFamily="18" charset="0"/>
              </a:rPr>
              <a:t>айзағай.</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19</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20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18803</TotalTime>
  <Words>555</Words>
  <Application>Microsoft Office PowerPoint</Application>
  <PresentationFormat>Лист A4 (210x297 мм)</PresentationFormat>
  <Paragraphs>84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8454</cp:revision>
  <cp:lastPrinted>2021-07-01T03:56:27Z</cp:lastPrinted>
  <dcterms:created xsi:type="dcterms:W3CDTF">2018-03-27T06:03:00Z</dcterms:created>
  <dcterms:modified xsi:type="dcterms:W3CDTF">2026-08-18T07:35:54Z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