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313364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солтүстік-батыстан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шығыстан соғады, күші       5-10 м/с. Ауа температурасы 13-15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3594691026"/>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20828</TotalTime>
  <Words>599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4700</cp:revision>
  <cp:lastPrinted>2021-07-01T03:56:27Z</cp:lastPrinted>
  <dcterms:created xsi:type="dcterms:W3CDTF">2018-03-27T06:03:00Z</dcterms:created>
  <dcterms:modified xsi:type="dcterms:W3CDTF">2026-08-18T07:32:59Z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