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033237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северный ночью 3-8, днем 9-14 м/с. Температура воздуха ночью 16-18,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40676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метеорологические условия будут способствовать накоплению, 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рассеиванию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05363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6302</TotalTime>
  <Words>566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1274</cp:revision>
  <cp:lastPrinted>2021-07-01T03:56:27Z</cp:lastPrinted>
  <dcterms:created xsi:type="dcterms:W3CDTF">2024-09-22T07:48:17Z</dcterms:created>
  <dcterms:modified xsi:type="dcterms:W3CDTF">2026-08-19T08:25:50Z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