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4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80108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179589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1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днем кратковременный дождь, гроза, град, шквал. Ветер юго-восточный, южный 9-14 м/с. Температура воздуха ночью 17-19, днем 32-34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с переходом на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северо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43089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7266</cp:revision>
  <cp:lastPrinted>2021-07-01T03:56:27Z</cp:lastPrinted>
  <dcterms:created xsi:type="dcterms:W3CDTF">2018-03-27T06:03:00Z</dcterms:created>
  <dcterms:modified xsi:type="dcterms:W3CDTF">2026-08-19T07:23:10Z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