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107423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м/с. Температура воздуха ночью 16-18 тепла, днем сильная жара 33-35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98867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028" y="2136790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20 августа 2026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71425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7493</cp:revision>
  <cp:lastPrinted>2021-02-03T11:37:00Z</cp:lastPrinted>
  <dcterms:created xsi:type="dcterms:W3CDTF">2018-03-27T06:03:00Z</dcterms:created>
  <dcterms:modified xsi:type="dcterms:W3CDTF">2026-08-19T07:14:38Z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