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 varScale="1">
        <p:scale>
          <a:sx n="101" d="100"/>
          <a:sy n="101" d="100"/>
        </p:scale>
        <p:origin x="-90" y="-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125192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0.23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428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0.086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1.438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19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9-11,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21762</TotalTime>
  <Words>581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8929</cp:revision>
  <cp:lastPrinted>2021-07-01T03:56:27Z</cp:lastPrinted>
  <dcterms:created xsi:type="dcterms:W3CDTF">2018-03-27T06:03:00Z</dcterms:created>
  <dcterms:modified xsi:type="dcterms:W3CDTF">2026-08-19T07:32:51Z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