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48429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ночью временами сильный дождь, гроза, град. Ветер юго-восточный с переходом на северный 9-14, днем порывы 15-20 м/с. Температура воздуха ночью 13-15, днем 18-20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21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Туман. Ветер северо-западный 7-12 м/с. Температура воздуха 8-10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978126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61258</TotalTime>
  <Words>654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8337</cp:revision>
  <cp:lastPrinted>2025-08-12T06:13:34Z</cp:lastPrinted>
  <dcterms:created xsi:type="dcterms:W3CDTF">2018-03-27T06:03:00Z</dcterms:created>
  <dcterms:modified xsi:type="dcterms:W3CDTF">2026-08-19T07:18:20Z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