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6380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северо-западный 5-10, днем порывы 15-20 м/с. Температура воздуха ночью 10-12, днем 22-24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5-10, порывы 15-18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390679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22655</TotalTime>
  <Words>627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4671</cp:revision>
  <cp:lastPrinted>2021-10-14T11:15:53Z</cp:lastPrinted>
  <dcterms:created xsi:type="dcterms:W3CDTF">2018-03-27T06:03:00Z</dcterms:created>
  <dcterms:modified xsi:type="dcterms:W3CDTF">2026-08-19T07:39:31Z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