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0322171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до 20 ч. 20 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9-11,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23-25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21 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68636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37709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5951</cp:revision>
  <cp:lastPrinted>2025-12-12T07:56:19Z</cp:lastPrinted>
  <dcterms:created xsi:type="dcterms:W3CDTF">2018-03-27T06:03:00Z</dcterms:created>
  <dcterms:modified xsi:type="dcterms:W3CDTF">2026-08-19T06:27:12Z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